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06" autoAdjust="0"/>
    <p:restoredTop sz="94660"/>
  </p:normalViewPr>
  <p:slideViewPr>
    <p:cSldViewPr>
      <p:cViewPr varScale="1">
        <p:scale>
          <a:sx n="43" d="100"/>
          <a:sy n="4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971800 h 1158"/>
                <a:gd name="T2" fmla="*/ 11472 w 1684"/>
                <a:gd name="T3" fmla="*/ 1010532 h 1158"/>
                <a:gd name="T4" fmla="*/ 35841 w 1684"/>
                <a:gd name="T5" fmla="*/ 1047113 h 1158"/>
                <a:gd name="T6" fmla="*/ 75283 w 1684"/>
                <a:gd name="T7" fmla="*/ 1078547 h 1158"/>
                <a:gd name="T8" fmla="*/ 130604 w 1684"/>
                <a:gd name="T9" fmla="*/ 1108331 h 1158"/>
                <a:gd name="T10" fmla="*/ 194393 w 1684"/>
                <a:gd name="T11" fmla="*/ 1130544 h 1158"/>
                <a:gd name="T12" fmla="*/ 266571 w 1684"/>
                <a:gd name="T13" fmla="*/ 1148070 h 1158"/>
                <a:gd name="T14" fmla="*/ 348687 w 1684"/>
                <a:gd name="T15" fmla="*/ 1158695 h 1158"/>
                <a:gd name="T16" fmla="*/ 435028 w 1684"/>
                <a:gd name="T17" fmla="*/ 1163086 h 1158"/>
                <a:gd name="T18" fmla="*/ 4231390 w 1684"/>
                <a:gd name="T19" fmla="*/ 1360741 h 1158"/>
                <a:gd name="T20" fmla="*/ 4319568 w 1684"/>
                <a:gd name="T21" fmla="*/ 1357339 h 1158"/>
                <a:gd name="T22" fmla="*/ 4403249 w 1684"/>
                <a:gd name="T23" fmla="*/ 1345725 h 1158"/>
                <a:gd name="T24" fmla="*/ 4475109 w 1684"/>
                <a:gd name="T25" fmla="*/ 1327662 h 1158"/>
                <a:gd name="T26" fmla="*/ 4538920 w 1684"/>
                <a:gd name="T27" fmla="*/ 1305408 h 1158"/>
                <a:gd name="T28" fmla="*/ 4594656 w 1684"/>
                <a:gd name="T29" fmla="*/ 1277298 h 1158"/>
                <a:gd name="T30" fmla="*/ 4633661 w 1684"/>
                <a:gd name="T31" fmla="*/ 1244190 h 1158"/>
                <a:gd name="T32" fmla="*/ 4658467 w 1684"/>
                <a:gd name="T33" fmla="*/ 1207882 h 1158"/>
                <a:gd name="T34" fmla="*/ 4666418 w 1684"/>
                <a:gd name="T35" fmla="*/ 1170283 h 1158"/>
                <a:gd name="T36" fmla="*/ 4561492 w 1684"/>
                <a:gd name="T37" fmla="*/ 189471 h 1158"/>
                <a:gd name="T38" fmla="*/ 4553401 w 1684"/>
                <a:gd name="T39" fmla="*/ 151543 h 1158"/>
                <a:gd name="T40" fmla="*/ 4525490 w 1684"/>
                <a:gd name="T41" fmla="*/ 116624 h 1158"/>
                <a:gd name="T42" fmla="*/ 4489590 w 1684"/>
                <a:gd name="T43" fmla="*/ 84532 h 1158"/>
                <a:gd name="T44" fmla="*/ 4433832 w 1684"/>
                <a:gd name="T45" fmla="*/ 55394 h 1158"/>
                <a:gd name="T46" fmla="*/ 4370051 w 1684"/>
                <a:gd name="T47" fmla="*/ 33080 h 1158"/>
                <a:gd name="T48" fmla="*/ 4298286 w 1684"/>
                <a:gd name="T49" fmla="*/ 15019 h 1158"/>
                <a:gd name="T50" fmla="*/ 4214973 w 1684"/>
                <a:gd name="T51" fmla="*/ 4801 h 1158"/>
                <a:gd name="T52" fmla="*/ 4126478 w 1684"/>
                <a:gd name="T53" fmla="*/ 0 h 1158"/>
                <a:gd name="T54" fmla="*/ 575956 w 1684"/>
                <a:gd name="T55" fmla="*/ 30515 h 1158"/>
                <a:gd name="T56" fmla="*/ 490763 w 1684"/>
                <a:gd name="T57" fmla="*/ 33929 h 1158"/>
                <a:gd name="T58" fmla="*/ 407494 w 1684"/>
                <a:gd name="T59" fmla="*/ 44808 h 1158"/>
                <a:gd name="T60" fmla="*/ 332211 w 1684"/>
                <a:gd name="T61" fmla="*/ 62220 h 1158"/>
                <a:gd name="T62" fmla="*/ 268580 w 1684"/>
                <a:gd name="T63" fmla="*/ 85938 h 1158"/>
                <a:gd name="T64" fmla="*/ 216247 w 1684"/>
                <a:gd name="T65" fmla="*/ 114217 h 1158"/>
                <a:gd name="T66" fmla="*/ 176829 w 1684"/>
                <a:gd name="T67" fmla="*/ 146713 h 1158"/>
                <a:gd name="T68" fmla="*/ 152457 w 1684"/>
                <a:gd name="T69" fmla="*/ 182057 h 1158"/>
                <a:gd name="T70" fmla="*/ 140923 w 1684"/>
                <a:gd name="T71" fmla="*/ 219558 h 1158"/>
                <a:gd name="T72" fmla="*/ 0 w 1684"/>
                <a:gd name="T73" fmla="*/ 971800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0 w 10262"/>
                <a:gd name="T1" fmla="*/ 0 h 11683"/>
                <a:gd name="T2" fmla="*/ 0 w 10262"/>
                <a:gd name="T3" fmla="*/ 0 h 11683"/>
                <a:gd name="T4" fmla="*/ 0 w 10262"/>
                <a:gd name="T5" fmla="*/ 0 h 11683"/>
                <a:gd name="T6" fmla="*/ 0 w 10262"/>
                <a:gd name="T7" fmla="*/ 0 h 11683"/>
                <a:gd name="T8" fmla="*/ 0 w 10262"/>
                <a:gd name="T9" fmla="*/ 0 h 11683"/>
                <a:gd name="T10" fmla="*/ 0 w 10262"/>
                <a:gd name="T11" fmla="*/ 0 h 11683"/>
                <a:gd name="T12" fmla="*/ 0 w 10262"/>
                <a:gd name="T13" fmla="*/ 0 h 11683"/>
                <a:gd name="T14" fmla="*/ 0 w 10262"/>
                <a:gd name="T15" fmla="*/ 0 h 11683"/>
                <a:gd name="T16" fmla="*/ 0 w 10262"/>
                <a:gd name="T17" fmla="*/ 0 h 11683"/>
                <a:gd name="T18" fmla="*/ 0 w 10262"/>
                <a:gd name="T19" fmla="*/ 0 h 11683"/>
                <a:gd name="T20" fmla="*/ 0 w 10262"/>
                <a:gd name="T21" fmla="*/ 0 h 11683"/>
                <a:gd name="T22" fmla="*/ 0 w 10262"/>
                <a:gd name="T23" fmla="*/ 0 h 11683"/>
                <a:gd name="T24" fmla="*/ 0 w 10262"/>
                <a:gd name="T25" fmla="*/ 0 h 11683"/>
                <a:gd name="T26" fmla="*/ 0 w 10262"/>
                <a:gd name="T27" fmla="*/ 0 h 11683"/>
                <a:gd name="T28" fmla="*/ 0 w 10262"/>
                <a:gd name="T29" fmla="*/ 0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0 w 10262"/>
                <a:gd name="T37" fmla="*/ 0 h 11683"/>
                <a:gd name="T38" fmla="*/ 0 w 10262"/>
                <a:gd name="T39" fmla="*/ 0 h 11683"/>
                <a:gd name="T40" fmla="*/ 0 w 10262"/>
                <a:gd name="T41" fmla="*/ 0 h 11683"/>
                <a:gd name="T42" fmla="*/ 0 w 10262"/>
                <a:gd name="T43" fmla="*/ 0 h 11683"/>
                <a:gd name="T44" fmla="*/ 0 w 10262"/>
                <a:gd name="T45" fmla="*/ 0 h 11683"/>
                <a:gd name="T46" fmla="*/ 0 w 10262"/>
                <a:gd name="T47" fmla="*/ 0 h 11683"/>
                <a:gd name="T48" fmla="*/ 0 w 10262"/>
                <a:gd name="T49" fmla="*/ 0 h 11683"/>
                <a:gd name="T50" fmla="*/ 0 w 10262"/>
                <a:gd name="T51" fmla="*/ 0 h 11683"/>
                <a:gd name="T52" fmla="*/ 0 w 10262"/>
                <a:gd name="T53" fmla="*/ 0 h 11683"/>
                <a:gd name="T54" fmla="*/ 0 w 10262"/>
                <a:gd name="T55" fmla="*/ 0 h 11683"/>
                <a:gd name="T56" fmla="*/ 0 w 10262"/>
                <a:gd name="T57" fmla="*/ 0 h 11683"/>
                <a:gd name="T58" fmla="*/ 0 w 10262"/>
                <a:gd name="T59" fmla="*/ 0 h 11683"/>
                <a:gd name="T60" fmla="*/ 0 w 10262"/>
                <a:gd name="T61" fmla="*/ 0 h 11683"/>
                <a:gd name="T62" fmla="*/ 0 w 10262"/>
                <a:gd name="T63" fmla="*/ 0 h 11683"/>
                <a:gd name="T64" fmla="*/ 0 w 10262"/>
                <a:gd name="T65" fmla="*/ 0 h 11683"/>
                <a:gd name="T66" fmla="*/ 0 w 10262"/>
                <a:gd name="T67" fmla="*/ 0 h 11683"/>
                <a:gd name="T68" fmla="*/ 0 w 10262"/>
                <a:gd name="T69" fmla="*/ 0 h 11683"/>
                <a:gd name="T70" fmla="*/ 0 w 10262"/>
                <a:gd name="T71" fmla="*/ 0 h 11683"/>
                <a:gd name="T72" fmla="*/ 0 w 10262"/>
                <a:gd name="T73" fmla="*/ 0 h 11683"/>
                <a:gd name="T74" fmla="*/ 0 w 10262"/>
                <a:gd name="T75" fmla="*/ 0 h 11683"/>
                <a:gd name="T76" fmla="*/ 0 w 10262"/>
                <a:gd name="T77" fmla="*/ 0 h 11683"/>
                <a:gd name="T78" fmla="*/ 0 w 10262"/>
                <a:gd name="T79" fmla="*/ 0 h 11683"/>
                <a:gd name="T80" fmla="*/ 0 w 10262"/>
                <a:gd name="T81" fmla="*/ 0 h 11683"/>
                <a:gd name="T82" fmla="*/ 0 w 10262"/>
                <a:gd name="T83" fmla="*/ 0 h 11683"/>
                <a:gd name="T84" fmla="*/ 0 w 10262"/>
                <a:gd name="T85" fmla="*/ 0 h 11683"/>
                <a:gd name="T86" fmla="*/ 0 w 10262"/>
                <a:gd name="T87" fmla="*/ 0 h 11683"/>
                <a:gd name="T88" fmla="*/ 0 w 10262"/>
                <a:gd name="T89" fmla="*/ 0 h 11683"/>
                <a:gd name="T90" fmla="*/ 0 w 10262"/>
                <a:gd name="T91" fmla="*/ 0 h 11683"/>
                <a:gd name="T92" fmla="*/ 0 w 10262"/>
                <a:gd name="T93" fmla="*/ 0 h 11683"/>
                <a:gd name="T94" fmla="*/ 0 w 10262"/>
                <a:gd name="T95" fmla="*/ 0 h 11683"/>
                <a:gd name="T96" fmla="*/ 0 w 10262"/>
                <a:gd name="T97" fmla="*/ 0 h 11683"/>
                <a:gd name="T98" fmla="*/ 0 w 10262"/>
                <a:gd name="T99" fmla="*/ 0 h 11683"/>
                <a:gd name="T100" fmla="*/ 0 w 10262"/>
                <a:gd name="T101" fmla="*/ 0 h 11683"/>
                <a:gd name="T102" fmla="*/ 0 w 10262"/>
                <a:gd name="T103" fmla="*/ 0 h 11683"/>
                <a:gd name="T104" fmla="*/ 0 w 10262"/>
                <a:gd name="T105" fmla="*/ 0 h 11683"/>
                <a:gd name="T106" fmla="*/ 0 w 10262"/>
                <a:gd name="T107" fmla="*/ 0 h 11683"/>
                <a:gd name="T108" fmla="*/ 0 w 10262"/>
                <a:gd name="T109" fmla="*/ 0 h 11683"/>
                <a:gd name="T110" fmla="*/ 0 w 10262"/>
                <a:gd name="T111" fmla="*/ 0 h 11683"/>
                <a:gd name="T112" fmla="*/ 0 w 10262"/>
                <a:gd name="T113" fmla="*/ 0 h 11683"/>
                <a:gd name="T114" fmla="*/ 0 w 10262"/>
                <a:gd name="T115" fmla="*/ 0 h 11683"/>
                <a:gd name="T116" fmla="*/ 0 w 10262"/>
                <a:gd name="T117" fmla="*/ 0 h 11683"/>
                <a:gd name="T118" fmla="*/ 0 w 10262"/>
                <a:gd name="T119" fmla="*/ 0 h 11683"/>
                <a:gd name="T120" fmla="*/ 0 w 10262"/>
                <a:gd name="T121" fmla="*/ 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671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21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2400" y="1143000"/>
            <a:ext cx="8275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i="1">
                <a:ea typeface="Gulim" pitchFamily="34" charset="-127"/>
              </a:rPr>
              <a:t>a)</a:t>
            </a:r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 </a:t>
            </a:r>
            <a:r>
              <a:rPr lang="en-US" altLang="ko-KR" i="1">
                <a:ea typeface="Gulim" pitchFamily="34" charset="-127"/>
              </a:rPr>
              <a:t>Kể tên những tháng có: </a:t>
            </a:r>
          </a:p>
          <a:p>
            <a:pPr marL="457200" indent="-457200"/>
            <a:r>
              <a:rPr lang="en-US" altLang="ko-KR" i="1">
                <a:ea typeface="Gulim" pitchFamily="34" charset="-127"/>
              </a:rPr>
              <a:t>                                  30 ngày, 31 ngày, 28 (hoặc 29) ngày.</a:t>
            </a:r>
          </a:p>
        </p:txBody>
      </p:sp>
      <p:sp>
        <p:nvSpPr>
          <p:cNvPr id="3076" name="TextBox 15"/>
          <p:cNvSpPr txBox="1">
            <a:spLocks noChangeArrowheads="1"/>
          </p:cNvSpPr>
          <p:nvPr/>
        </p:nvSpPr>
        <p:spPr bwMode="auto">
          <a:xfrm>
            <a:off x="609600" y="1981200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lphaLcParenR" startAt="2"/>
            </a:pPr>
            <a:r>
              <a:rPr lang="en-US"/>
              <a:t>Cho biết: Năm nhuận là năm mà tháng 2 có 29 ngày.</a:t>
            </a:r>
          </a:p>
          <a:p>
            <a:pPr marL="457200" indent="-457200"/>
            <a:r>
              <a:rPr lang="en-US"/>
              <a:t>              Các năm không nhuận thì tháng 2 chỉ có 28 ngày</a:t>
            </a:r>
          </a:p>
          <a:p>
            <a:pPr marL="457200" indent="-457200"/>
            <a:r>
              <a:rPr lang="en-US"/>
              <a:t>Hỏi: Năm nhuận có bao nhiêu ngày? Năm không nhuận có bao nhiêu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533400" y="1366838"/>
            <a:ext cx="4878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>
                <a:ea typeface="Gulim" pitchFamily="34" charset="-127"/>
              </a:rPr>
              <a:t>2.  Viết số thích hợp vào chỗ trống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20675" y="1905000"/>
            <a:ext cx="85185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     3 ngày = …giờ      1/3 ngày = …giờ      3 giờ 10 phút =….phút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320675" y="2514600"/>
            <a:ext cx="82391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     4 giờ = …phút      1/4 giờ = …phút        2 phút 5 giây =….giây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04800" y="3151188"/>
            <a:ext cx="83883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     8 phút = …giây     1/2 phút = …giây      4 phút 20 giây =….giây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17538" y="1143000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73075" y="1627188"/>
            <a:ext cx="8555038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  <a:defRPr/>
            </a:pPr>
            <a:r>
              <a:rPr lang="en-US" altLang="ko-KR" sz="2200" dirty="0" err="1">
                <a:latin typeface="Arial"/>
                <a:ea typeface="Gulim" pitchFamily="34" charset="-127"/>
              </a:rPr>
              <a:t>Quang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Trung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đại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phá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quân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Thanh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vào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1789.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đó</a:t>
            </a:r>
            <a:endParaRPr lang="en-US" altLang="ko-KR" sz="2200" dirty="0">
              <a:latin typeface="Arial"/>
              <a:ea typeface="Gulim" pitchFamily="34" charset="-127"/>
            </a:endParaRPr>
          </a:p>
          <a:p>
            <a:pPr>
              <a:defRPr/>
            </a:pPr>
            <a:r>
              <a:rPr lang="en-US" altLang="ko-KR" sz="2200" dirty="0">
                <a:latin typeface="Arial"/>
                <a:ea typeface="Gulim" pitchFamily="34" charset="-127"/>
              </a:rPr>
              <a:t>     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thuộc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thế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kỉ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nào</a:t>
            </a:r>
            <a:r>
              <a:rPr lang="en-US" altLang="ko-KR" sz="2200" dirty="0">
                <a:latin typeface="Arial"/>
                <a:ea typeface="Gulim" pitchFamily="34" charset="-127"/>
              </a:rPr>
              <a:t>?</a:t>
            </a:r>
          </a:p>
          <a:p>
            <a:pPr marL="457200" indent="-457200">
              <a:buFontTx/>
              <a:buAutoNum type="alphaLcParenR" startAt="2"/>
              <a:defRPr/>
            </a:pPr>
            <a:r>
              <a:rPr lang="en-US" altLang="ko-KR" sz="2200" dirty="0" err="1">
                <a:latin typeface="Arial"/>
                <a:ea typeface="Gulim" pitchFamily="34" charset="-127"/>
              </a:rPr>
              <a:t>Lễ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kỉ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niệm</a:t>
            </a:r>
            <a:r>
              <a:rPr lang="en-US" altLang="ko-KR" sz="2200" dirty="0">
                <a:latin typeface="Arial"/>
                <a:ea typeface="Gulim" pitchFamily="34" charset="-127"/>
              </a:rPr>
              <a:t> 600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ngày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sinh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của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Nguyễn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Trãi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được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tổ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chức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</a:p>
          <a:p>
            <a:pPr marL="457200" indent="-457200">
              <a:defRPr/>
            </a:pPr>
            <a:r>
              <a:rPr lang="en-US" altLang="ko-KR" sz="2200" dirty="0">
                <a:latin typeface="Arial"/>
                <a:ea typeface="Gulim" pitchFamily="34" charset="-127"/>
              </a:rPr>
              <a:t>     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vào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1980.</a:t>
            </a:r>
          </a:p>
          <a:p>
            <a:pPr marL="457200" indent="-457200">
              <a:defRPr/>
            </a:pPr>
            <a:r>
              <a:rPr lang="en-US" altLang="ko-KR" sz="2200" dirty="0">
                <a:latin typeface="Arial"/>
                <a:ea typeface="Gulim" pitchFamily="34" charset="-127"/>
              </a:rPr>
              <a:t>     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Như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vậy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Nguyễn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Trãi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sinh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nào</a:t>
            </a:r>
            <a:r>
              <a:rPr lang="en-US" altLang="ko-KR" sz="2200" dirty="0">
                <a:latin typeface="Arial"/>
                <a:ea typeface="Gulim" pitchFamily="34" charset="-127"/>
              </a:rPr>
              <a:t>?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Năm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đó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thuộc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thế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kỉ</a:t>
            </a:r>
            <a:r>
              <a:rPr lang="en-US" altLang="ko-KR" sz="2200" dirty="0">
                <a:latin typeface="Arial"/>
                <a:ea typeface="Gulim" pitchFamily="34" charset="-127"/>
              </a:rPr>
              <a:t> </a:t>
            </a:r>
            <a:r>
              <a:rPr lang="en-US" altLang="ko-KR" sz="2200" dirty="0" err="1">
                <a:latin typeface="Arial"/>
                <a:ea typeface="Gulim" pitchFamily="34" charset="-127"/>
              </a:rPr>
              <a:t>nào</a:t>
            </a:r>
            <a:r>
              <a:rPr lang="en-US" altLang="ko-KR" sz="2200" dirty="0">
                <a:latin typeface="Arial"/>
                <a:ea typeface="Gulim" pitchFamily="34" charset="-127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852488" y="1214438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38200" y="1619250"/>
            <a:ext cx="744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Trong cuộc thi chạy 60m, Nam chạy hết ¼ phút, Bình</a:t>
            </a:r>
          </a:p>
          <a:p>
            <a:r>
              <a:rPr lang="en-US"/>
              <a:t>Chạy hết 1/5 phút. Hỏi ai chạy nhanh hơn và nhanh</a:t>
            </a:r>
          </a:p>
          <a:p>
            <a:r>
              <a:rPr lang="en-US"/>
              <a:t>hơn mấy giấy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7182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171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7178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7172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7174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7177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228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71</cp:revision>
  <dcterms:created xsi:type="dcterms:W3CDTF">2007-05-10T03:08:42Z</dcterms:created>
  <dcterms:modified xsi:type="dcterms:W3CDTF">2016-06-30T02:10:48Z</dcterms:modified>
</cp:coreProperties>
</file>